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</p:sldIdLst>
  <p:sldSz cx="10080625" cy="32400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F2F6"/>
    <a:srgbClr val="F2F8FC"/>
    <a:srgbClr val="D7ECF9"/>
    <a:srgbClr val="EAF2FA"/>
    <a:srgbClr val="3735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96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2.png>
</file>

<file path=ppt/media/image3.png>
</file>

<file path=ppt/media/image4.sv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0078" y="530264"/>
            <a:ext cx="7560469" cy="1128031"/>
          </a:xfrm>
        </p:spPr>
        <p:txBody>
          <a:bodyPr anchor="b"/>
          <a:lstStyle>
            <a:lvl1pPr algn="ctr">
              <a:defRPr sz="28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078" y="1701796"/>
            <a:ext cx="7560469" cy="782271"/>
          </a:xfrm>
        </p:spPr>
        <p:txBody>
          <a:bodyPr/>
          <a:lstStyle>
            <a:lvl1pPr marL="0" indent="0" algn="ctr">
              <a:buNone/>
              <a:defRPr sz="1134"/>
            </a:lvl1pPr>
            <a:lvl2pPr marL="216027" indent="0" algn="ctr">
              <a:buNone/>
              <a:defRPr sz="945"/>
            </a:lvl2pPr>
            <a:lvl3pPr marL="432054" indent="0" algn="ctr">
              <a:buNone/>
              <a:defRPr sz="851"/>
            </a:lvl3pPr>
            <a:lvl4pPr marL="648081" indent="0" algn="ctr">
              <a:buNone/>
              <a:defRPr sz="756"/>
            </a:lvl4pPr>
            <a:lvl5pPr marL="864108" indent="0" algn="ctr">
              <a:buNone/>
              <a:defRPr sz="756"/>
            </a:lvl5pPr>
            <a:lvl6pPr marL="1080135" indent="0" algn="ctr">
              <a:buNone/>
              <a:defRPr sz="756"/>
            </a:lvl6pPr>
            <a:lvl7pPr marL="1296162" indent="0" algn="ctr">
              <a:buNone/>
              <a:defRPr sz="756"/>
            </a:lvl7pPr>
            <a:lvl8pPr marL="1512189" indent="0" algn="ctr">
              <a:buNone/>
              <a:defRPr sz="756"/>
            </a:lvl8pPr>
            <a:lvl9pPr marL="1728216" indent="0" algn="ctr">
              <a:buNone/>
              <a:defRPr sz="7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80451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68537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3947" y="172505"/>
            <a:ext cx="2173635" cy="27458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3043" y="172505"/>
            <a:ext cx="6394896" cy="27458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99984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96940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807773"/>
            <a:ext cx="8694539" cy="1347786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2168309"/>
            <a:ext cx="8694539" cy="708769"/>
          </a:xfrm>
        </p:spPr>
        <p:txBody>
          <a:bodyPr/>
          <a:lstStyle>
            <a:lvl1pPr marL="0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1pPr>
            <a:lvl2pPr marL="216027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2pPr>
            <a:lvl3pPr marL="432054" indent="0">
              <a:buNone/>
              <a:defRPr sz="851">
                <a:solidFill>
                  <a:schemeClr val="tx1">
                    <a:tint val="82000"/>
                  </a:schemeClr>
                </a:solidFill>
              </a:defRPr>
            </a:lvl3pPr>
            <a:lvl4pPr marL="648081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4pPr>
            <a:lvl5pPr marL="864108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5pPr>
            <a:lvl6pPr marL="1080135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6pPr>
            <a:lvl7pPr marL="1296162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7pPr>
            <a:lvl8pPr marL="1512189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8pPr>
            <a:lvl9pPr marL="1728216" indent="0">
              <a:buNone/>
              <a:defRPr sz="75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00739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3043" y="862523"/>
            <a:ext cx="4284266" cy="2055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3316" y="862523"/>
            <a:ext cx="4284266" cy="2055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7410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172505"/>
            <a:ext cx="8694539" cy="62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357" y="794272"/>
            <a:ext cx="4264576" cy="389260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6027" indent="0">
              <a:buNone/>
              <a:defRPr sz="945" b="1"/>
            </a:lvl2pPr>
            <a:lvl3pPr marL="432054" indent="0">
              <a:buNone/>
              <a:defRPr sz="851" b="1"/>
            </a:lvl3pPr>
            <a:lvl4pPr marL="648081" indent="0">
              <a:buNone/>
              <a:defRPr sz="756" b="1"/>
            </a:lvl4pPr>
            <a:lvl5pPr marL="864108" indent="0">
              <a:buNone/>
              <a:defRPr sz="756" b="1"/>
            </a:lvl5pPr>
            <a:lvl6pPr marL="1080135" indent="0">
              <a:buNone/>
              <a:defRPr sz="756" b="1"/>
            </a:lvl6pPr>
            <a:lvl7pPr marL="1296162" indent="0">
              <a:buNone/>
              <a:defRPr sz="756" b="1"/>
            </a:lvl7pPr>
            <a:lvl8pPr marL="1512189" indent="0">
              <a:buNone/>
              <a:defRPr sz="756" b="1"/>
            </a:lvl8pPr>
            <a:lvl9pPr marL="1728216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57" y="1183532"/>
            <a:ext cx="4264576" cy="17407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6" y="794272"/>
            <a:ext cx="4285579" cy="389260"/>
          </a:xfrm>
        </p:spPr>
        <p:txBody>
          <a:bodyPr anchor="b"/>
          <a:lstStyle>
            <a:lvl1pPr marL="0" indent="0">
              <a:buNone/>
              <a:defRPr sz="1134" b="1"/>
            </a:lvl1pPr>
            <a:lvl2pPr marL="216027" indent="0">
              <a:buNone/>
              <a:defRPr sz="945" b="1"/>
            </a:lvl2pPr>
            <a:lvl3pPr marL="432054" indent="0">
              <a:buNone/>
              <a:defRPr sz="851" b="1"/>
            </a:lvl3pPr>
            <a:lvl4pPr marL="648081" indent="0">
              <a:buNone/>
              <a:defRPr sz="756" b="1"/>
            </a:lvl4pPr>
            <a:lvl5pPr marL="864108" indent="0">
              <a:buNone/>
              <a:defRPr sz="756" b="1"/>
            </a:lvl5pPr>
            <a:lvl6pPr marL="1080135" indent="0">
              <a:buNone/>
              <a:defRPr sz="756" b="1"/>
            </a:lvl6pPr>
            <a:lvl7pPr marL="1296162" indent="0">
              <a:buNone/>
              <a:defRPr sz="756" b="1"/>
            </a:lvl7pPr>
            <a:lvl8pPr marL="1512189" indent="0">
              <a:buNone/>
              <a:defRPr sz="756" b="1"/>
            </a:lvl8pPr>
            <a:lvl9pPr marL="1728216" indent="0">
              <a:buNone/>
              <a:defRPr sz="7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6" y="1183532"/>
            <a:ext cx="4285579" cy="17407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78637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13978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83852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216006"/>
            <a:ext cx="3251264" cy="756021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579" y="466513"/>
            <a:ext cx="5103316" cy="2302563"/>
          </a:xfrm>
        </p:spPr>
        <p:txBody>
          <a:bodyPr/>
          <a:lstStyle>
            <a:lvl1pPr>
              <a:defRPr sz="1512"/>
            </a:lvl1pPr>
            <a:lvl2pPr>
              <a:defRPr sz="1323"/>
            </a:lvl2pPr>
            <a:lvl3pPr>
              <a:defRPr sz="1134"/>
            </a:lvl3pPr>
            <a:lvl4pPr>
              <a:defRPr sz="945"/>
            </a:lvl4pPr>
            <a:lvl5pPr>
              <a:defRPr sz="945"/>
            </a:lvl5pPr>
            <a:lvl6pPr>
              <a:defRPr sz="945"/>
            </a:lvl6pPr>
            <a:lvl7pPr>
              <a:defRPr sz="945"/>
            </a:lvl7pPr>
            <a:lvl8pPr>
              <a:defRPr sz="945"/>
            </a:lvl8pPr>
            <a:lvl9pPr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972026"/>
            <a:ext cx="3251264" cy="1800799"/>
          </a:xfrm>
        </p:spPr>
        <p:txBody>
          <a:bodyPr/>
          <a:lstStyle>
            <a:lvl1pPr marL="0" indent="0">
              <a:buNone/>
              <a:defRPr sz="756"/>
            </a:lvl1pPr>
            <a:lvl2pPr marL="216027" indent="0">
              <a:buNone/>
              <a:defRPr sz="662"/>
            </a:lvl2pPr>
            <a:lvl3pPr marL="432054" indent="0">
              <a:buNone/>
              <a:defRPr sz="567"/>
            </a:lvl3pPr>
            <a:lvl4pPr marL="648081" indent="0">
              <a:buNone/>
              <a:defRPr sz="472"/>
            </a:lvl4pPr>
            <a:lvl5pPr marL="864108" indent="0">
              <a:buNone/>
              <a:defRPr sz="472"/>
            </a:lvl5pPr>
            <a:lvl6pPr marL="1080135" indent="0">
              <a:buNone/>
              <a:defRPr sz="472"/>
            </a:lvl6pPr>
            <a:lvl7pPr marL="1296162" indent="0">
              <a:buNone/>
              <a:defRPr sz="472"/>
            </a:lvl7pPr>
            <a:lvl8pPr marL="1512189" indent="0">
              <a:buNone/>
              <a:defRPr sz="472"/>
            </a:lvl8pPr>
            <a:lvl9pPr marL="1728216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61167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216006"/>
            <a:ext cx="3251264" cy="756021"/>
          </a:xfrm>
        </p:spPr>
        <p:txBody>
          <a:bodyPr anchor="b"/>
          <a:lstStyle>
            <a:lvl1pPr>
              <a:defRPr sz="15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85579" y="466513"/>
            <a:ext cx="5103316" cy="2302563"/>
          </a:xfrm>
        </p:spPr>
        <p:txBody>
          <a:bodyPr anchor="t"/>
          <a:lstStyle>
            <a:lvl1pPr marL="0" indent="0">
              <a:buNone/>
              <a:defRPr sz="1512"/>
            </a:lvl1pPr>
            <a:lvl2pPr marL="216027" indent="0">
              <a:buNone/>
              <a:defRPr sz="1323"/>
            </a:lvl2pPr>
            <a:lvl3pPr marL="432054" indent="0">
              <a:buNone/>
              <a:defRPr sz="1134"/>
            </a:lvl3pPr>
            <a:lvl4pPr marL="648081" indent="0">
              <a:buNone/>
              <a:defRPr sz="945"/>
            </a:lvl4pPr>
            <a:lvl5pPr marL="864108" indent="0">
              <a:buNone/>
              <a:defRPr sz="945"/>
            </a:lvl5pPr>
            <a:lvl6pPr marL="1080135" indent="0">
              <a:buNone/>
              <a:defRPr sz="945"/>
            </a:lvl6pPr>
            <a:lvl7pPr marL="1296162" indent="0">
              <a:buNone/>
              <a:defRPr sz="945"/>
            </a:lvl7pPr>
            <a:lvl8pPr marL="1512189" indent="0">
              <a:buNone/>
              <a:defRPr sz="945"/>
            </a:lvl8pPr>
            <a:lvl9pPr marL="1728216" indent="0">
              <a:buNone/>
              <a:defRPr sz="94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972026"/>
            <a:ext cx="3251264" cy="1800799"/>
          </a:xfrm>
        </p:spPr>
        <p:txBody>
          <a:bodyPr/>
          <a:lstStyle>
            <a:lvl1pPr marL="0" indent="0">
              <a:buNone/>
              <a:defRPr sz="756"/>
            </a:lvl1pPr>
            <a:lvl2pPr marL="216027" indent="0">
              <a:buNone/>
              <a:defRPr sz="662"/>
            </a:lvl2pPr>
            <a:lvl3pPr marL="432054" indent="0">
              <a:buNone/>
              <a:defRPr sz="567"/>
            </a:lvl3pPr>
            <a:lvl4pPr marL="648081" indent="0">
              <a:buNone/>
              <a:defRPr sz="472"/>
            </a:lvl4pPr>
            <a:lvl5pPr marL="864108" indent="0">
              <a:buNone/>
              <a:defRPr sz="472"/>
            </a:lvl5pPr>
            <a:lvl6pPr marL="1080135" indent="0">
              <a:buNone/>
              <a:defRPr sz="472"/>
            </a:lvl6pPr>
            <a:lvl7pPr marL="1296162" indent="0">
              <a:buNone/>
              <a:defRPr sz="472"/>
            </a:lvl7pPr>
            <a:lvl8pPr marL="1512189" indent="0">
              <a:buNone/>
              <a:defRPr sz="472"/>
            </a:lvl8pPr>
            <a:lvl9pPr marL="1728216" indent="0">
              <a:buNone/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66049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3043" y="172505"/>
            <a:ext cx="8694539" cy="626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043" y="862523"/>
            <a:ext cx="8694539" cy="2055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043" y="3003082"/>
            <a:ext cx="2268141" cy="172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F69B07-149C-480A-A890-BD4AE7787C02}" type="datetimeFigureOut">
              <a:rPr lang="en-NL" smtClean="0"/>
              <a:t>26/08/2025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207" y="3003082"/>
            <a:ext cx="3402211" cy="172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9441" y="3003082"/>
            <a:ext cx="2268141" cy="172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7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988FA2-8ECF-470E-9652-9E1AA382B64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9581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432054" rtl="0" eaLnBrk="1" latinLnBrk="0" hangingPunct="1">
        <a:lnSpc>
          <a:spcPct val="90000"/>
        </a:lnSpc>
        <a:spcBef>
          <a:spcPct val="0"/>
        </a:spcBef>
        <a:buNone/>
        <a:defRPr sz="20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8014" indent="-108014" algn="l" defTabSz="432054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24041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40068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56095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4pPr>
      <a:lvl5pPr marL="972122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5pPr>
      <a:lvl6pPr marL="1188149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6pPr>
      <a:lvl7pPr marL="1404176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7pPr>
      <a:lvl8pPr marL="1620203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8pPr>
      <a:lvl9pPr marL="1836230" indent="-108014" algn="l" defTabSz="432054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8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2pPr>
      <a:lvl3pPr marL="432054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3pPr>
      <a:lvl4pPr marL="648081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5pPr>
      <a:lvl6pPr marL="1080135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6pPr>
      <a:lvl7pPr marL="1296162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7pPr>
      <a:lvl8pPr marL="1512189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algn="l" defTabSz="432054" rtl="0" eaLnBrk="1" latinLnBrk="0" hangingPunct="1">
        <a:defRPr sz="8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ifeguard tower on a beach&#10;&#10;AI-generated content may be incorrect.">
            <a:extLst>
              <a:ext uri="{FF2B5EF4-FFF2-40B4-BE49-F238E27FC236}">
                <a16:creationId xmlns:a16="http://schemas.microsoft.com/office/drawing/2014/main" id="{49E7DB1B-CF9A-41A9-7108-5E456B8076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684" y="0"/>
            <a:ext cx="4962941" cy="3256978"/>
          </a:xfrm>
          <a:prstGeom prst="rect">
            <a:avLst/>
          </a:prstGeom>
        </p:spPr>
      </p:pic>
      <p:pic>
        <p:nvPicPr>
          <p:cNvPr id="20" name="Picture 19" descr="A lifeguard tower on a beach&#10;&#10;AI-generated content may be incorrect.">
            <a:extLst>
              <a:ext uri="{FF2B5EF4-FFF2-40B4-BE49-F238E27FC236}">
                <a16:creationId xmlns:a16="http://schemas.microsoft.com/office/drawing/2014/main" id="{7415BB0E-B4AA-B1F5-B98C-64B5DEDFD6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17684" cy="3256978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27BBDB9-897F-4F6A-F5DA-B116FA8B2901}"/>
              </a:ext>
            </a:extLst>
          </p:cNvPr>
          <p:cNvSpPr/>
          <p:nvPr/>
        </p:nvSpPr>
        <p:spPr>
          <a:xfrm>
            <a:off x="0" y="0"/>
            <a:ext cx="10080625" cy="3258024"/>
          </a:xfrm>
          <a:prstGeom prst="roundRect">
            <a:avLst>
              <a:gd name="adj" fmla="val 1617"/>
            </a:avLst>
          </a:prstGeom>
          <a:gradFill flip="none" rotWithShape="1">
            <a:gsLst>
              <a:gs pos="0">
                <a:schemeClr val="bg1">
                  <a:lumMod val="85000"/>
                  <a:alpha val="58000"/>
                </a:schemeClr>
              </a:gs>
              <a:gs pos="57000">
                <a:schemeClr val="bg1">
                  <a:alpha val="86000"/>
                </a:schemeClr>
              </a:gs>
              <a:gs pos="40000">
                <a:srgbClr val="F2F8FC"/>
              </a:gs>
              <a:gs pos="71000">
                <a:schemeClr val="bg1">
                  <a:alpha val="37000"/>
                </a:schemeClr>
              </a:gs>
              <a:gs pos="96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10FCEEB-5269-3670-69EA-05CEE15F856D}"/>
              </a:ext>
            </a:extLst>
          </p:cNvPr>
          <p:cNvGrpSpPr/>
          <p:nvPr/>
        </p:nvGrpSpPr>
        <p:grpSpPr>
          <a:xfrm>
            <a:off x="687340" y="2124528"/>
            <a:ext cx="540000" cy="540000"/>
            <a:chOff x="907800" y="2311512"/>
            <a:chExt cx="540000" cy="5400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84021DF-5FB0-4722-F174-62AB644335D5}"/>
                </a:ext>
              </a:extLst>
            </p:cNvPr>
            <p:cNvSpPr/>
            <p:nvPr/>
          </p:nvSpPr>
          <p:spPr>
            <a:xfrm>
              <a:off x="907800" y="2311512"/>
              <a:ext cx="540000" cy="540000"/>
            </a:xfrm>
            <a:prstGeom prst="ellipse">
              <a:avLst/>
            </a:prstGeom>
            <a:solidFill>
              <a:srgbClr val="37353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AD3FF211-A2F8-675D-1954-334F48F9E6E2}"/>
                </a:ext>
              </a:extLst>
            </p:cNvPr>
            <p:cNvSpPr/>
            <p:nvPr/>
          </p:nvSpPr>
          <p:spPr>
            <a:xfrm rot="5400000">
              <a:off x="1099889" y="2484220"/>
              <a:ext cx="249613" cy="194584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14" name="AutoShape 2" descr="Headphones Logo Design">
            <a:extLst>
              <a:ext uri="{FF2B5EF4-FFF2-40B4-BE49-F238E27FC236}">
                <a16:creationId xmlns:a16="http://schemas.microsoft.com/office/drawing/2014/main" id="{8B90C789-736A-F631-6896-A795CF99F3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87913" y="14668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NL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8FF0B5CE-86A3-2053-C0EE-E13A4D652C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05239" y="2120584"/>
            <a:ext cx="442744" cy="44274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89C632A-B580-A530-61A8-A919E63730FE}"/>
              </a:ext>
            </a:extLst>
          </p:cNvPr>
          <p:cNvSpPr txBox="1"/>
          <p:nvPr/>
        </p:nvSpPr>
        <p:spPr>
          <a:xfrm>
            <a:off x="240897" y="595938"/>
            <a:ext cx="52840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Outlier Detection Using Distribution Fitting in Univariate Datasets</a:t>
            </a:r>
            <a:endParaRPr lang="en-NL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97F554-285B-2F56-8208-08BBD7E955D8}"/>
              </a:ext>
            </a:extLst>
          </p:cNvPr>
          <p:cNvSpPr txBox="1"/>
          <p:nvPr/>
        </p:nvSpPr>
        <p:spPr>
          <a:xfrm>
            <a:off x="240897" y="1369727"/>
            <a:ext cx="44061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Learn how to detect outliers using Probability Density Functions: Fast and lightweight models with explainable results.</a:t>
            </a:r>
            <a:endParaRPr lang="en-NL" sz="1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076406-D770-6D73-DF52-FDFAE6E00D64}"/>
              </a:ext>
            </a:extLst>
          </p:cNvPr>
          <p:cNvSpPr txBox="1"/>
          <p:nvPr/>
        </p:nvSpPr>
        <p:spPr>
          <a:xfrm>
            <a:off x="1117239" y="2506008"/>
            <a:ext cx="1264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Podcast included</a:t>
            </a:r>
            <a:endParaRPr lang="en-NL" sz="9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75197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234E9-3390-0777-7CE1-25BED0B20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each with a body of water and a house&#10;&#10;AI-generated content may be incorrect.">
            <a:extLst>
              <a:ext uri="{FF2B5EF4-FFF2-40B4-BE49-F238E27FC236}">
                <a16:creationId xmlns:a16="http://schemas.microsoft.com/office/drawing/2014/main" id="{CF92A218-4ABF-F527-B4F2-66EC4F41F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-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" y="-1046"/>
            <a:ext cx="4313903" cy="3240088"/>
          </a:xfrm>
          <a:prstGeom prst="rect">
            <a:avLst/>
          </a:prstGeom>
        </p:spPr>
      </p:pic>
      <p:pic>
        <p:nvPicPr>
          <p:cNvPr id="5" name="Picture 4" descr="A beach with a body of water and a house&#10;&#10;AI-generated content may be incorrect.">
            <a:extLst>
              <a:ext uri="{FF2B5EF4-FFF2-40B4-BE49-F238E27FC236}">
                <a16:creationId xmlns:a16="http://schemas.microsoft.com/office/drawing/2014/main" id="{B6673100-199B-91A8-39C7-8D389E667B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902" y="0"/>
            <a:ext cx="5766723" cy="3240088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A7AF7F9-4887-8D73-DA5D-0B5912892369}"/>
              </a:ext>
            </a:extLst>
          </p:cNvPr>
          <p:cNvSpPr/>
          <p:nvPr/>
        </p:nvSpPr>
        <p:spPr>
          <a:xfrm>
            <a:off x="0" y="0"/>
            <a:ext cx="10080625" cy="3258024"/>
          </a:xfrm>
          <a:prstGeom prst="roundRect">
            <a:avLst>
              <a:gd name="adj" fmla="val 1617"/>
            </a:avLst>
          </a:prstGeom>
          <a:gradFill flip="none" rotWithShape="1">
            <a:gsLst>
              <a:gs pos="0">
                <a:schemeClr val="bg1">
                  <a:lumMod val="85000"/>
                  <a:alpha val="77000"/>
                </a:schemeClr>
              </a:gs>
              <a:gs pos="85000">
                <a:srgbClr val="F8F8F8">
                  <a:alpha val="58000"/>
                </a:srgbClr>
              </a:gs>
              <a:gs pos="49000">
                <a:schemeClr val="bg1">
                  <a:lumMod val="9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D8BB33A-6BB4-D0C2-76F3-FC15FF235C09}"/>
              </a:ext>
            </a:extLst>
          </p:cNvPr>
          <p:cNvGrpSpPr/>
          <p:nvPr/>
        </p:nvGrpSpPr>
        <p:grpSpPr>
          <a:xfrm>
            <a:off x="682527" y="2281515"/>
            <a:ext cx="540000" cy="540000"/>
            <a:chOff x="907800" y="2311512"/>
            <a:chExt cx="540000" cy="5400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B0E6085-841D-48E2-E1C5-AB5B45018D43}"/>
                </a:ext>
              </a:extLst>
            </p:cNvPr>
            <p:cNvSpPr/>
            <p:nvPr/>
          </p:nvSpPr>
          <p:spPr>
            <a:xfrm>
              <a:off x="907800" y="2311512"/>
              <a:ext cx="540000" cy="540000"/>
            </a:xfrm>
            <a:prstGeom prst="ellipse">
              <a:avLst/>
            </a:prstGeom>
            <a:solidFill>
              <a:srgbClr val="37353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A9899A55-58AE-0EBE-E3B6-8CAEA13E252E}"/>
                </a:ext>
              </a:extLst>
            </p:cNvPr>
            <p:cNvSpPr/>
            <p:nvPr/>
          </p:nvSpPr>
          <p:spPr>
            <a:xfrm rot="5400000">
              <a:off x="1099889" y="2484220"/>
              <a:ext cx="249613" cy="194584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</p:grpSp>
      <p:sp>
        <p:nvSpPr>
          <p:cNvPr id="14" name="AutoShape 2" descr="Headphones Logo Design">
            <a:extLst>
              <a:ext uri="{FF2B5EF4-FFF2-40B4-BE49-F238E27FC236}">
                <a16:creationId xmlns:a16="http://schemas.microsoft.com/office/drawing/2014/main" id="{2CD5BE6D-CEA1-FB52-E54A-FD164904582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87913" y="14668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NL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F913F621-5409-34DC-D6AA-8D04335D0E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00426" y="2277571"/>
            <a:ext cx="442744" cy="44274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256CA6D-B6B8-A16A-ED27-43BB6F9573AF}"/>
              </a:ext>
            </a:extLst>
          </p:cNvPr>
          <p:cNvSpPr txBox="1"/>
          <p:nvPr/>
        </p:nvSpPr>
        <p:spPr>
          <a:xfrm>
            <a:off x="249736" y="381031"/>
            <a:ext cx="53329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The Starters Guide To Learn Generating Synthetic Data: Sampling From Univariate Distributions</a:t>
            </a:r>
            <a:endParaRPr lang="en-NL" sz="2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08B6EC-5046-0815-E43B-76D388E85F29}"/>
              </a:ext>
            </a:extLst>
          </p:cNvPr>
          <p:cNvSpPr txBox="1"/>
          <p:nvPr/>
        </p:nvSpPr>
        <p:spPr>
          <a:xfrm>
            <a:off x="249736" y="1443519"/>
            <a:ext cx="50008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Learn how to generate synthetic data when real-world data is scarce or when only expert knowledge is available. A practical guide combining theory, code, and real applications.</a:t>
            </a:r>
            <a:endParaRPr lang="en-NL" sz="1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58C66A-0FA5-AC8E-4154-974D1D017195}"/>
              </a:ext>
            </a:extLst>
          </p:cNvPr>
          <p:cNvSpPr txBox="1"/>
          <p:nvPr/>
        </p:nvSpPr>
        <p:spPr>
          <a:xfrm>
            <a:off x="1112426" y="2662995"/>
            <a:ext cx="126415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Podcast included</a:t>
            </a:r>
            <a:endParaRPr lang="en-NL" sz="9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43177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</TotalTime>
  <Words>74</Words>
  <Application>Microsoft Office PowerPoint</Application>
  <PresentationFormat>Custom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Aharoni</vt:lpstr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 T</dc:creator>
  <cp:lastModifiedBy>E T</cp:lastModifiedBy>
  <cp:revision>7</cp:revision>
  <dcterms:created xsi:type="dcterms:W3CDTF">2025-08-26T18:33:52Z</dcterms:created>
  <dcterms:modified xsi:type="dcterms:W3CDTF">2025-08-26T19:10:28Z</dcterms:modified>
</cp:coreProperties>
</file>

<file path=docProps/thumbnail.jpeg>
</file>